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  <p:sldMasterId id="2147483932" r:id="rId2"/>
  </p:sldMasterIdLst>
  <p:notesMasterIdLst>
    <p:notesMasterId r:id="rId14"/>
  </p:notesMasterIdLst>
  <p:sldIdLst>
    <p:sldId id="256" r:id="rId3"/>
    <p:sldId id="257" r:id="rId4"/>
    <p:sldId id="268" r:id="rId5"/>
    <p:sldId id="269" r:id="rId6"/>
    <p:sldId id="264" r:id="rId7"/>
    <p:sldId id="271" r:id="rId8"/>
    <p:sldId id="272" r:id="rId9"/>
    <p:sldId id="266" r:id="rId10"/>
    <p:sldId id="270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79DE3-0C67-4FDE-AD3D-652A5E55B5AE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F9F8F-3872-4BFB-9922-AC76871B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0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F9F8F-3872-4BFB-9922-AC76871B694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6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5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93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22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687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5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77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14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40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2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51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31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52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86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773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23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3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2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29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583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9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97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36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9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1FF88-2030-4A96-B822-04F78E743395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7425-55BB-43B3-9B14-E4F20229CD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72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0441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Viktor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Vladislav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Georgiev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Kaloyan Madjunov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Martin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Datsev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Petar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Milev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Telerik</a:t>
            </a:r>
            <a:r>
              <a:rPr lang="en-GB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Arsov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-98474"/>
            <a:ext cx="5715000" cy="2676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17723" y="737474"/>
            <a:ext cx="2148947" cy="1008000"/>
          </a:xfrm>
          <a:prstGeom prst="rect">
            <a:avLst/>
          </a:prstGeom>
          <a:solidFill>
            <a:srgbClr val="B8B3C9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079" y="827787"/>
            <a:ext cx="2070234" cy="9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691" y="735788"/>
            <a:ext cx="2148947" cy="1008000"/>
          </a:xfrm>
          <a:prstGeom prst="rect">
            <a:avLst/>
          </a:prstGeom>
          <a:solidFill>
            <a:srgbClr val="B8B3C9">
              <a:alpha val="11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" y="773474"/>
            <a:ext cx="186039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P</a:t>
            </a:r>
            <a:r>
              <a:rPr lang="en-GB" dirty="0" smtClean="0"/>
              <a:t>roblem</a:t>
            </a:r>
          </a:p>
          <a:p>
            <a:r>
              <a:rPr lang="en-GB" dirty="0" smtClean="0"/>
              <a:t>The Solution</a:t>
            </a:r>
          </a:p>
          <a:p>
            <a:r>
              <a:rPr lang="en-GB" dirty="0" smtClean="0"/>
              <a:t>The Technologies</a:t>
            </a:r>
          </a:p>
          <a:p>
            <a:r>
              <a:rPr lang="en-GB" dirty="0" smtClean="0"/>
              <a:t>The </a:t>
            </a:r>
            <a:r>
              <a:rPr lang="en-GB" dirty="0" smtClean="0"/>
              <a:t>Data Assimilation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99419" y="2194559"/>
            <a:ext cx="5334000" cy="4024125"/>
          </a:xfrm>
        </p:spPr>
        <p:txBody>
          <a:bodyPr/>
          <a:lstStyle/>
          <a:p>
            <a:r>
              <a:rPr lang="en-GB" dirty="0"/>
              <a:t>Exploring the data</a:t>
            </a:r>
          </a:p>
          <a:p>
            <a:r>
              <a:rPr lang="en-GB" dirty="0"/>
              <a:t>A Human-like </a:t>
            </a:r>
            <a:r>
              <a:rPr lang="en-GB" dirty="0" smtClean="0"/>
              <a:t>Search</a:t>
            </a:r>
          </a:p>
          <a:p>
            <a:r>
              <a:rPr lang="en-GB" dirty="0" smtClean="0"/>
              <a:t>Time for Demo</a:t>
            </a:r>
            <a:endParaRPr lang="en-GB" dirty="0"/>
          </a:p>
          <a:p>
            <a:r>
              <a:rPr lang="en-GB" dirty="0"/>
              <a:t>The Future</a:t>
            </a: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76" y="2253330"/>
            <a:ext cx="3124200" cy="1757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71" y="2057401"/>
            <a:ext cx="2136647" cy="27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9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3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d</a:t>
            </a:r>
            <a:r>
              <a:rPr lang="en-GB" dirty="0" smtClean="0"/>
              <a:t>ifficult tourists orientation in Sofia</a:t>
            </a:r>
          </a:p>
          <a:p>
            <a:r>
              <a:rPr lang="en-GB" dirty="0" smtClean="0"/>
              <a:t>The difficulty of finding a place to live</a:t>
            </a: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15" y="1990483"/>
            <a:ext cx="2211443" cy="24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Fast user friendly analysis of Sofia</a:t>
            </a:r>
          </a:p>
          <a:p>
            <a:r>
              <a:rPr lang="en-GB" dirty="0"/>
              <a:t>Population </a:t>
            </a:r>
            <a:r>
              <a:rPr lang="en-GB" dirty="0" smtClean="0"/>
              <a:t>density</a:t>
            </a:r>
            <a:endParaRPr lang="en-GB" dirty="0"/>
          </a:p>
          <a:p>
            <a:r>
              <a:rPr lang="en-GB" dirty="0" smtClean="0"/>
              <a:t>Sport facilities</a:t>
            </a:r>
            <a:endParaRPr lang="en-GB" dirty="0"/>
          </a:p>
          <a:p>
            <a:r>
              <a:rPr lang="en-GB" dirty="0"/>
              <a:t>Best quarters to </a:t>
            </a:r>
            <a:r>
              <a:rPr lang="en-GB" dirty="0" smtClean="0"/>
              <a:t>live in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Technologies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NLTK</a:t>
            </a:r>
          </a:p>
          <a:p>
            <a:r>
              <a:rPr lang="en-GB" dirty="0" err="1" smtClean="0"/>
              <a:t>NumPy</a:t>
            </a:r>
            <a:endParaRPr lang="en-GB" dirty="0" smtClean="0"/>
          </a:p>
          <a:p>
            <a:r>
              <a:rPr lang="en-GB" dirty="0" smtClean="0"/>
              <a:t>Selenium</a:t>
            </a:r>
          </a:p>
          <a:p>
            <a:r>
              <a:rPr lang="en-GB" dirty="0" err="1" smtClean="0"/>
              <a:t>GloVe</a:t>
            </a:r>
            <a:r>
              <a:rPr lang="en-GB" dirty="0" smtClean="0"/>
              <a:t> – Stanford NLP</a:t>
            </a:r>
            <a:endParaRPr lang="en-GB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GenSim</a:t>
            </a:r>
            <a:endParaRPr lang="en-GB" dirty="0"/>
          </a:p>
          <a:p>
            <a:r>
              <a:rPr lang="en-GB" dirty="0"/>
              <a:t>Pandas</a:t>
            </a:r>
          </a:p>
          <a:p>
            <a:r>
              <a:rPr lang="en-GB" dirty="0" err="1"/>
              <a:t>TextBlob</a:t>
            </a:r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60" y="1787422"/>
            <a:ext cx="2073600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 assimilation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Airbnb </a:t>
            </a:r>
            <a:r>
              <a:rPr lang="en-GB" dirty="0" smtClean="0"/>
              <a:t>API</a:t>
            </a:r>
          </a:p>
          <a:p>
            <a:r>
              <a:rPr lang="en-GB" dirty="0" err="1" smtClean="0"/>
              <a:t>Tripadvisor</a:t>
            </a:r>
            <a:r>
              <a:rPr lang="en-GB" dirty="0" smtClean="0"/>
              <a:t> API</a:t>
            </a:r>
            <a:endParaRPr lang="en-GB" dirty="0"/>
          </a:p>
          <a:p>
            <a:r>
              <a:rPr lang="en-GB" dirty="0" smtClean="0"/>
              <a:t>Dataset with a </a:t>
            </a:r>
            <a:r>
              <a:rPr lang="en-GB" dirty="0" err="1" smtClean="0"/>
              <a:t>polyon</a:t>
            </a:r>
            <a:r>
              <a:rPr lang="en-GB" dirty="0" smtClean="0"/>
              <a:t> of the quarters in Sofia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27" y="1990991"/>
            <a:ext cx="2613073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Exploring the data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Sentiment analysis</a:t>
            </a:r>
          </a:p>
          <a:p>
            <a:r>
              <a:rPr lang="en-GB" dirty="0" smtClean="0"/>
              <a:t>Topic modelling</a:t>
            </a:r>
          </a:p>
          <a:p>
            <a:pPr lvl="1"/>
            <a:r>
              <a:rPr lang="en-GB" dirty="0" smtClean="0"/>
              <a:t>Scoring locations by topics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HUMAN-LIKE SEARCH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Natural input</a:t>
            </a:r>
          </a:p>
          <a:p>
            <a:r>
              <a:rPr lang="en-GB" dirty="0" smtClean="0"/>
              <a:t>Search terms extraction</a:t>
            </a:r>
          </a:p>
          <a:p>
            <a:r>
              <a:rPr lang="en-GB" dirty="0" smtClean="0"/>
              <a:t>Comparing by meaning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622"/>
            <a:ext cx="12192000" cy="616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03" y="1922412"/>
            <a:ext cx="1734673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for demo</a:t>
            </a:r>
            <a:endParaRPr lang="en-GB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8" y="2057401"/>
            <a:ext cx="7324436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9" y="2265219"/>
            <a:ext cx="2359110" cy="2767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09" y="2808135"/>
            <a:ext cx="2802991" cy="1681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3" y="624753"/>
            <a:ext cx="2286000" cy="1285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31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216</TotalTime>
  <Words>126</Words>
  <Application>Microsoft Office PowerPoint</Application>
  <PresentationFormat>Widescreen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Vapor Trail</vt:lpstr>
      <vt:lpstr>PowerPoint Presentation</vt:lpstr>
      <vt:lpstr>THE PROBLEM</vt:lpstr>
      <vt:lpstr>THE Solution</vt:lpstr>
      <vt:lpstr>The Technologies</vt:lpstr>
      <vt:lpstr>The Data assimilation</vt:lpstr>
      <vt:lpstr>Exploring the data</vt:lpstr>
      <vt:lpstr>A HUMAN-LIKE SEARCH</vt:lpstr>
      <vt:lpstr>Time for demo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57</cp:revision>
  <dcterms:created xsi:type="dcterms:W3CDTF">2018-12-02T10:03:49Z</dcterms:created>
  <dcterms:modified xsi:type="dcterms:W3CDTF">2018-12-02T15:21:16Z</dcterms:modified>
</cp:coreProperties>
</file>